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87" r:id="rId2"/>
    <p:sldId id="289" r:id="rId3"/>
    <p:sldId id="290" r:id="rId4"/>
    <p:sldId id="291" r:id="rId5"/>
    <p:sldId id="292" r:id="rId6"/>
    <p:sldId id="293" r:id="rId7"/>
    <p:sldId id="295" r:id="rId8"/>
    <p:sldId id="296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A4F6-2012-47E2-97EF-8EE29348E24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6E57-CE26-4706-A83B-0A0C5294F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8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56E57-CE26-4706-A83B-0A0C5294F5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8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56E57-CE26-4706-A83B-0A0C5294F5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56E57-CE26-4706-A83B-0A0C5294F5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3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56E57-CE26-4706-A83B-0A0C5294F5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9388" y="188913"/>
            <a:ext cx="8736012" cy="6480175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600" dirty="0" smtClean="0"/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600" dirty="0"/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Республики Бурятия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МУУО Прибайкальского района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Туркинская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</a:t>
            </a: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600" dirty="0" smtClean="0"/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400" b="1" dirty="0" smtClean="0"/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400" b="1" dirty="0"/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b="1" dirty="0" smtClean="0"/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 «ШАГ В БУДУЩЕЕ»</a:t>
            </a: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400" b="1" dirty="0" smtClean="0"/>
          </a:p>
          <a:p>
            <a:pPr marL="273050" indent="-273050" algn="r">
              <a:lnSpc>
                <a:spcPct val="9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2000" b="1" dirty="0" smtClean="0"/>
          </a:p>
          <a:p>
            <a:pPr marL="0" indent="0"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РАССКАЗОВ </a:t>
            </a:r>
          </a:p>
          <a:p>
            <a:pPr marL="0" indent="0"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«ОБО МНЕ, И НЕ ТОЛЬКО»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800" b="1" dirty="0" smtClean="0"/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3000" dirty="0" smtClean="0"/>
              <a:t>            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Постнова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Вероника,</a:t>
            </a: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8 класс</a:t>
            </a: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Зуенко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В.Н..</a:t>
            </a:r>
          </a:p>
          <a:p>
            <a:pPr marL="273050" indent="-273050" algn="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endParaRPr lang="ru-RU" altLang="ru-RU" sz="1800" dirty="0" smtClean="0"/>
          </a:p>
          <a:p>
            <a:pPr marL="273050" indent="-27305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12960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43000"/>
            <a:ext cx="7581765" cy="2747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Обо мне, и не только…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борник рассказов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600" y="33528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21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1.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Природа и времена года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2022965"/>
            <a:ext cx="2438400" cy="447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11526"/>
            <a:ext cx="2438399" cy="4128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38400" y="3429000"/>
            <a:ext cx="45379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1.Осенняя свобода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Чудесное лето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3.Зимняя сказка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4. Пробуждение весны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4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1526"/>
            <a:ext cx="8610600" cy="3876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2.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Вот моя деревня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2895600"/>
            <a:ext cx="4800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1.Один день из жизни моего села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Соседи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3. Любимый уголок</a:t>
            </a:r>
          </a:p>
          <a:p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5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3.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Школа и одноклассники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2895600"/>
            <a:ext cx="4343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1.Классный поход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Первое сентября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3. Здравствуй, Новый год!</a:t>
            </a:r>
          </a:p>
          <a:p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886200" cy="3975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22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4.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Творите добро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2895600"/>
            <a:ext cx="434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1.Творите добро!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Подслушанный разговор.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3. Берегите ёлочку.</a:t>
            </a:r>
            <a:endParaRPr lang="ru-RU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Твори ДОБРО на всей Зем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" y="2895600"/>
            <a:ext cx="425115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7162800" cy="4433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5.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Моя семья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4953000"/>
            <a:ext cx="4648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1.Мой прадедушка</a:t>
            </a:r>
          </a:p>
          <a:p>
            <a:pPr algn="just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2.Мама,милая мама.</a:t>
            </a:r>
          </a:p>
          <a:p>
            <a:pPr algn="just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3.Забавная  сестрёнка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AutoShape 2" descr="В Башкортостане стартовал проект «Моя семья» | Официальный сайт МБУ  Издательский дом Уф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В Башкортостане стартовал проект «Моя семья» | Официальный сайт МБУ  Издательский дом Уф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Раздел 6.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мире фантастики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2895600"/>
            <a:ext cx="4343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1.Дар по наследству</a:t>
            </a:r>
          </a:p>
          <a:p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2.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Шкатулка желаний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</a:t>
            </a:r>
          </a:p>
          <a:p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181350" cy="424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23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161</Words>
  <Application>Microsoft Office PowerPoint</Application>
  <PresentationFormat>Экран (4:3)</PresentationFormat>
  <Paragraphs>62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НПК «Шаг в будущее»</dc:title>
  <dc:creator>Вера Николаевна</dc:creator>
  <cp:lastModifiedBy>*</cp:lastModifiedBy>
  <cp:revision>69</cp:revision>
  <dcterms:modified xsi:type="dcterms:W3CDTF">2023-11-01T11:43:19Z</dcterms:modified>
</cp:coreProperties>
</file>